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9" r:id="rId2"/>
    <p:sldId id="260" r:id="rId3"/>
    <p:sldId id="261" r:id="rId4"/>
    <p:sldId id="258" r:id="rId5"/>
    <p:sldId id="262" r:id="rId6"/>
    <p:sldId id="263" r:id="rId7"/>
    <p:sldId id="264" r:id="rId8"/>
  </p:sldIdLst>
  <p:sldSz cx="6858000" cy="51435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A022"/>
    <a:srgbClr val="D81F2A"/>
    <a:srgbClr val="009444"/>
    <a:srgbClr val="4597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26"/>
  </p:normalViewPr>
  <p:slideViewPr>
    <p:cSldViewPr snapToGrid="0">
      <p:cViewPr>
        <p:scale>
          <a:sx n="140" d="100"/>
          <a:sy n="140" d="100"/>
        </p:scale>
        <p:origin x="2384" y="528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7cf74f2960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7cf74f2960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872E6E-1F2D-8047-AD78-214812CD11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6" t="29902" r="19326" b="23519"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AA5BE6AB-4305-0645-BEE3-6908945797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6284" y="658645"/>
            <a:ext cx="6025431" cy="3826210"/>
          </a:xfrm>
          <a:prstGeom prst="rect">
            <a:avLst/>
          </a:prstGeom>
        </p:spPr>
      </p:pic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73614A37-B54E-934B-AC71-79F25A55DB5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8276" y="4579270"/>
            <a:ext cx="1513421" cy="3865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0D20E8C-EE35-704D-856B-7388AF185B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6" t="29902" r="19326" b="23519"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C28B4A-8C79-CC4E-BB56-207F93E9B0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18718" y="658645"/>
            <a:ext cx="6020563" cy="3826210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A2DCA6EE-3810-1949-AE09-65FBF6A982B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8276" y="4579270"/>
            <a:ext cx="1513421" cy="38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601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4510038-D7B6-2A43-86A5-5E6EB8E345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6" t="29902" r="19326" b="23519"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01F74254-E9AE-0B42-80A4-66121CDDD8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2621" y="614941"/>
            <a:ext cx="6332757" cy="3913618"/>
          </a:xfrm>
          <a:prstGeom prst="rect">
            <a:avLst/>
          </a:prstGeom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637F172A-A113-794A-B992-8AE7019782B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8276" y="4579270"/>
            <a:ext cx="1513421" cy="3865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C410B80-50C6-2447-853C-E2CC543245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6" t="29902" r="19326" b="23519"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FF62F045-5E22-1344-B744-53CD249C9D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5335" y="367230"/>
            <a:ext cx="6287329" cy="4537056"/>
          </a:xfrm>
          <a:prstGeom prst="rect">
            <a:avLst/>
          </a:prstGeom>
        </p:spPr>
      </p:pic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84CD11B4-4DA9-834A-8055-2FDB7FC80E7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8276" y="4579270"/>
            <a:ext cx="1513421" cy="3865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251D02B-27DD-7445-8C0E-B62877F607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6" t="29902" r="19326" b="23519"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5A8EA9-6DCA-044C-AC23-9BC60FBCE1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0305" y="424293"/>
            <a:ext cx="5977390" cy="4294914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7ED26CB5-DEAB-FF43-A50F-3225C70E211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8276" y="230995"/>
            <a:ext cx="1513421" cy="38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257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2287A33-D605-6D4D-A1DA-183CF10317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6" t="29902" r="19326" b="23519"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pic>
        <p:nvPicPr>
          <p:cNvPr id="10" name="Picture 9" descr="A picture containing device&#10;&#10;Description automatically generated">
            <a:extLst>
              <a:ext uri="{FF2B5EF4-FFF2-40B4-BE49-F238E27FC236}">
                <a16:creationId xmlns:a16="http://schemas.microsoft.com/office/drawing/2014/main" id="{1240C235-E5A2-8D43-80DA-5410CB0DC8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8277" y="600805"/>
            <a:ext cx="6321445" cy="3941889"/>
          </a:xfrm>
          <a:prstGeom prst="rect">
            <a:avLst/>
          </a:prstGeom>
        </p:spPr>
      </p:pic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96FA34D2-C17F-7E4F-BB19-7E0F8FD4F22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8276" y="4579270"/>
            <a:ext cx="1513421" cy="38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211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5A1A5F0-7704-DE4A-A0BD-364601EED8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6" t="29902" r="19326" b="23519"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pic>
        <p:nvPicPr>
          <p:cNvPr id="8" name="Picture 7" descr="A picture containing device&#10;&#10;Description automatically generated">
            <a:extLst>
              <a:ext uri="{FF2B5EF4-FFF2-40B4-BE49-F238E27FC236}">
                <a16:creationId xmlns:a16="http://schemas.microsoft.com/office/drawing/2014/main" id="{4AB6F3B2-5B04-5E47-B58A-3A7CFB3537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5049" y="393192"/>
            <a:ext cx="5327902" cy="4750308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BAC770CA-09AD-6549-B63D-2A6F2936D9C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8276" y="4579270"/>
            <a:ext cx="1513421" cy="38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507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33775" y="1152475"/>
            <a:ext cx="639045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750">
                <a:solidFill>
                  <a:schemeClr val="dk2"/>
                </a:solidFill>
              </a:defRPr>
            </a:lvl1pPr>
            <a:lvl2pPr lvl="1" algn="r">
              <a:buNone/>
              <a:defRPr sz="750">
                <a:solidFill>
                  <a:schemeClr val="dk2"/>
                </a:solidFill>
              </a:defRPr>
            </a:lvl2pPr>
            <a:lvl3pPr lvl="2" algn="r">
              <a:buNone/>
              <a:defRPr sz="750">
                <a:solidFill>
                  <a:schemeClr val="dk2"/>
                </a:solidFill>
              </a:defRPr>
            </a:lvl3pPr>
            <a:lvl4pPr lvl="3" algn="r">
              <a:buNone/>
              <a:defRPr sz="750">
                <a:solidFill>
                  <a:schemeClr val="dk2"/>
                </a:solidFill>
              </a:defRPr>
            </a:lvl4pPr>
            <a:lvl5pPr lvl="4" algn="r">
              <a:buNone/>
              <a:defRPr sz="750">
                <a:solidFill>
                  <a:schemeClr val="dk2"/>
                </a:solidFill>
              </a:defRPr>
            </a:lvl5pPr>
            <a:lvl6pPr lvl="5" algn="r">
              <a:buNone/>
              <a:defRPr sz="750">
                <a:solidFill>
                  <a:schemeClr val="dk2"/>
                </a:solidFill>
              </a:defRPr>
            </a:lvl6pPr>
            <a:lvl7pPr lvl="6" algn="r">
              <a:buNone/>
              <a:defRPr sz="750">
                <a:solidFill>
                  <a:schemeClr val="dk2"/>
                </a:solidFill>
              </a:defRPr>
            </a:lvl7pPr>
            <a:lvl8pPr lvl="7" algn="r">
              <a:buNone/>
              <a:defRPr sz="750">
                <a:solidFill>
                  <a:schemeClr val="dk2"/>
                </a:solidFill>
              </a:defRPr>
            </a:lvl8pPr>
            <a:lvl9pPr lvl="8" algn="r">
              <a:buNone/>
              <a:defRPr sz="75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0" r:id="rId2"/>
    <p:sldLayoutId id="2147483649" r:id="rId3"/>
    <p:sldLayoutId id="2147483658" r:id="rId4"/>
    <p:sldLayoutId id="2147483661" r:id="rId5"/>
    <p:sldLayoutId id="2147483662" r:id="rId6"/>
    <p:sldLayoutId id="2147483663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232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9146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5073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1459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4825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64953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0</Words>
  <Application>Microsoft Macintosh PowerPoint</Application>
  <PresentationFormat>Custom</PresentationFormat>
  <Paragraphs>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Danielle Salvatore</cp:lastModifiedBy>
  <cp:revision>14</cp:revision>
  <dcterms:modified xsi:type="dcterms:W3CDTF">2020-09-04T21:02:54Z</dcterms:modified>
</cp:coreProperties>
</file>